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Детский сад №8 «</a:t>
            </a:r>
            <a:r>
              <a:rPr lang="ru-RU" sz="1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Аюна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г.Кяхта 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643182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в средней группе  «Мамочка любимая, самая красивая!»</a:t>
            </a:r>
            <a:endParaRPr lang="en-US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Будаева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С.Ю.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Фото новой группы\DSCN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7866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285984" y="0"/>
            <a:ext cx="4714908" cy="1285884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Рисунки «Цветы для мамочки»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D:\день матери,свадьба\DSC_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2857488" cy="2857520"/>
          </a:xfrm>
          <a:prstGeom prst="rect">
            <a:avLst/>
          </a:prstGeom>
          <a:noFill/>
        </p:spPr>
      </p:pic>
      <p:pic>
        <p:nvPicPr>
          <p:cNvPr id="2050" name="Picture 2" descr="D:\день матери,свадьба\DSC_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142984"/>
            <a:ext cx="3214678" cy="5429288"/>
          </a:xfrm>
          <a:prstGeom prst="rect">
            <a:avLst/>
          </a:prstGeom>
          <a:noFill/>
        </p:spPr>
      </p:pic>
      <p:pic>
        <p:nvPicPr>
          <p:cNvPr id="2051" name="Picture 3" descr="D:\день матери,свадьба\DSC_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214422"/>
            <a:ext cx="281081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Фото новой группы\DSCN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786214" cy="3143272"/>
          </a:xfrm>
          <a:prstGeom prst="rect">
            <a:avLst/>
          </a:prstGeom>
          <a:noFill/>
        </p:spPr>
      </p:pic>
      <p:pic>
        <p:nvPicPr>
          <p:cNvPr id="3" name="Picture 4" descr="D:\день матери,свадьба\DSC_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4214810" cy="6429420"/>
          </a:xfrm>
          <a:prstGeom prst="rect">
            <a:avLst/>
          </a:prstGeom>
          <a:noFill/>
        </p:spPr>
      </p:pic>
      <p:pic>
        <p:nvPicPr>
          <p:cNvPr id="23555" name="Picture 3" descr="D:\день матери,свадьба\DSC_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8000"/>
            <a:ext cx="2025000" cy="3600000"/>
          </a:xfrm>
          <a:prstGeom prst="rect">
            <a:avLst/>
          </a:prstGeom>
          <a:noFill/>
        </p:spPr>
      </p:pic>
      <p:pic>
        <p:nvPicPr>
          <p:cNvPr id="23556" name="Picture 4" descr="D:\день матери,свадьба\DSC_00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357562"/>
            <a:ext cx="292895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одготовка 1"/>
          <p:cNvSpPr/>
          <p:nvPr/>
        </p:nvSpPr>
        <p:spPr>
          <a:xfrm>
            <a:off x="5500662" y="0"/>
            <a:ext cx="3643338" cy="1357322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Подарок для любимой мамы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день матери,свадьба\DSC_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6858000"/>
          </a:xfrm>
          <a:prstGeom prst="rect">
            <a:avLst/>
          </a:prstGeom>
          <a:noFill/>
        </p:spPr>
      </p:pic>
      <p:pic>
        <p:nvPicPr>
          <p:cNvPr id="25603" name="Picture 3" descr="D:\день матери,свадьба\DSC_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357298"/>
            <a:ext cx="514350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день матери,свадьба\DSC_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000" cy="3429000"/>
          </a:xfrm>
          <a:prstGeom prst="rect">
            <a:avLst/>
          </a:prstGeom>
          <a:noFill/>
        </p:spPr>
      </p:pic>
      <p:pic>
        <p:nvPicPr>
          <p:cNvPr id="26627" name="Picture 3" descr="D:\день матери,свадьба\DSC_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4000" y="3500438"/>
            <a:ext cx="64000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14678" y="0"/>
            <a:ext cx="4357718" cy="107154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Взаимодействия с родителями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день матери,свадьба\DSC_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4286248" cy="5572164"/>
          </a:xfrm>
          <a:prstGeom prst="rect">
            <a:avLst/>
          </a:prstGeom>
          <a:noFill/>
        </p:spPr>
      </p:pic>
      <p:pic>
        <p:nvPicPr>
          <p:cNvPr id="27651" name="Picture 3" descr="D:\день матери,свадьба\DSC_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71546"/>
            <a:ext cx="471487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4000" y="3429000"/>
            <a:ext cx="640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одготовка 1"/>
          <p:cNvSpPr/>
          <p:nvPr/>
        </p:nvSpPr>
        <p:spPr>
          <a:xfrm>
            <a:off x="2285984" y="0"/>
            <a:ext cx="4286280" cy="1071546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Развлечение «Мамочка любимая, самая красивая!»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ень  матери сад\DSC03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3286116" cy="2786082"/>
          </a:xfrm>
          <a:prstGeom prst="rect">
            <a:avLst/>
          </a:prstGeom>
          <a:noFill/>
        </p:spPr>
      </p:pic>
      <p:pic>
        <p:nvPicPr>
          <p:cNvPr id="1027" name="Picture 3" descr="E:\день  матери сад\DSC03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3682750" cy="2714644"/>
          </a:xfrm>
          <a:prstGeom prst="rect">
            <a:avLst/>
          </a:prstGeom>
          <a:noFill/>
        </p:spPr>
      </p:pic>
      <p:pic>
        <p:nvPicPr>
          <p:cNvPr id="1028" name="Picture 4" descr="E:\день  матери сад\DSC03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3571868" cy="2714644"/>
          </a:xfrm>
          <a:prstGeom prst="rect">
            <a:avLst/>
          </a:prstGeom>
          <a:noFill/>
        </p:spPr>
      </p:pic>
      <p:pic>
        <p:nvPicPr>
          <p:cNvPr id="1029" name="Picture 5" descr="E:\день  матери сад\DSC03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3643338" cy="2840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>            </a:t>
            </a:r>
            <a:r>
              <a:rPr lang="ru-RU" sz="6700" b="1" i="1" dirty="0" smtClean="0">
                <a:solidFill>
                  <a:srgbClr val="7030A0"/>
                </a:solidFill>
              </a:rPr>
              <a:t>Паспорт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Название проекта: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«Мамочка любимая, самая красивая!»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Вид проекта: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познавательный, творческий,  речевой.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Возраст участников: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дети 4-5 лет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Продолжительность проекта: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3 недели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0000FF"/>
                </a:solidFill>
                <a:latin typeface="Monotype Corsiva" pitchFamily="66" charset="0"/>
              </a:rPr>
              <a:t>Участники проекта: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дети группы, воспитатель, родители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Цели и задачи проекта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5100" b="1" dirty="0" smtClean="0">
                <a:solidFill>
                  <a:srgbClr val="0000FF"/>
                </a:solidFill>
              </a:rPr>
              <a:t>Цель проекта:</a:t>
            </a:r>
            <a:r>
              <a:rPr lang="ru-RU" sz="5100" dirty="0" smtClean="0">
                <a:solidFill>
                  <a:srgbClr val="0000FF"/>
                </a:solidFill>
              </a:rPr>
              <a:t> углубить знания детей о культуре и традициях семейных взаимоотношений. Воспитывать любовь и уважение к маме, желание доставлять радость близкому, родному человеку.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21497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00FF"/>
                </a:solidFill>
              </a:rPr>
              <a:t>      Задачи проекта:</a:t>
            </a:r>
            <a:endParaRPr lang="ru-RU" sz="4400" dirty="0" smtClean="0">
              <a:solidFill>
                <a:srgbClr val="0000FF"/>
              </a:solidFill>
            </a:endParaRPr>
          </a:p>
          <a:p>
            <a:pPr lvl="0"/>
            <a:r>
              <a:rPr lang="ru-RU" sz="4400" dirty="0" smtClean="0">
                <a:solidFill>
                  <a:srgbClr val="0000FF"/>
                </a:solidFill>
              </a:rPr>
              <a:t>Сформировать представление детей о роли мамы в их жизни, через раскрытие образа мамы в поэзии, в музыке.</a:t>
            </a:r>
          </a:p>
          <a:p>
            <a:pPr lvl="0"/>
            <a:r>
              <a:rPr lang="ru-RU" sz="4400" dirty="0" smtClean="0">
                <a:solidFill>
                  <a:srgbClr val="0000FF"/>
                </a:solidFill>
              </a:rPr>
              <a:t>Развивать умение выступать перед зрителями, коммуникативные навыки у детей, творческие способности детей,  способствовать развитию речи.</a:t>
            </a:r>
          </a:p>
          <a:p>
            <a:pPr lvl="0"/>
            <a:r>
              <a:rPr lang="ru-RU" sz="4400" dirty="0" smtClean="0">
                <a:solidFill>
                  <a:srgbClr val="0000FF"/>
                </a:solidFill>
              </a:rPr>
              <a:t>Способствовать формированию уважительного отношения к своим близким. Воспитывать доброе, заботливое отношение к маме.</a:t>
            </a:r>
          </a:p>
          <a:p>
            <a:pPr lvl="0"/>
            <a:r>
              <a:rPr lang="ru-RU" sz="4400" dirty="0" smtClean="0">
                <a:solidFill>
                  <a:srgbClr val="0000FF"/>
                </a:solidFill>
              </a:rPr>
              <a:t>Способствовать углублению </a:t>
            </a:r>
            <a:r>
              <a:rPr lang="ru-RU" sz="4400" dirty="0" err="1" smtClean="0">
                <a:solidFill>
                  <a:srgbClr val="0000FF"/>
                </a:solidFill>
              </a:rPr>
              <a:t>детско</a:t>
            </a:r>
            <a:r>
              <a:rPr lang="ru-RU" sz="4400" dirty="0" smtClean="0">
                <a:solidFill>
                  <a:srgbClr val="0000FF"/>
                </a:solidFill>
              </a:rPr>
              <a:t> – родительских отношений, социального партнерства между педагогами и родителями.</a:t>
            </a:r>
          </a:p>
          <a:p>
            <a:pPr lvl="0"/>
            <a:endParaRPr lang="ru-RU" sz="4400" dirty="0" smtClean="0">
              <a:solidFill>
                <a:srgbClr val="0000FF"/>
              </a:solidFill>
            </a:endParaRPr>
          </a:p>
          <a:p>
            <a:pPr lvl="0"/>
            <a:endParaRPr lang="ru-RU" sz="4400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детей: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Милосердие и забота о маме.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Развитие познавательной активности,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любознательн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ости.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воспитателя</a:t>
            </a:r>
            <a:r>
              <a:rPr lang="ru-RU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Раскрыть образ матери в поэзии, в живописи.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Развитие у детей коммуникативных навыков, умение работать в команде.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проявления у детей, творчество воображения.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-Расширение кругозора детей через чтение художественной литературы, знакомство с пословицами, разучивание стихов.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Повышение педагогической грамотности родителей.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(постановка проблемы) «Зачем человеку нужна мама?»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этап Реализация проекта</a:t>
            </a:r>
            <a:endParaRPr lang="ru-RU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57299"/>
          <a:ext cx="9144000" cy="550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680"/>
                <a:gridCol w="7120320"/>
              </a:tblGrid>
              <a:tr h="120085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Речевое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рассказов на тему: «Моя мамочка самая…», «Мамина профессия»,  «Моя бабушка».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Выучить стихи о маме к празднику.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085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Беседы: «Чем можно порадовать маму?», «Мамин портрет», «Мамины помощники»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альбома «Моя семья»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Наблюдение за трудом взрослых - младшего воспитателя.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989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 литературы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Загадки на тему:  «Семья».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рассказов и стихов: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 маму люблю» А. </a:t>
                      </a:r>
                      <a:r>
                        <a:rPr lang="ru-RU" sz="1400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Димова</a:t>
                      </a: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«Благодарю тебя мама» В. </a:t>
                      </a:r>
                      <a:r>
                        <a:rPr lang="ru-RU" sz="1400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Босов</a:t>
                      </a: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«Моя бабушка» С. </a:t>
                      </a:r>
                      <a:r>
                        <a:rPr lang="ru-RU" sz="1400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Капупикаян</a:t>
                      </a: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«Мама» Ю. Яковлев;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«Заплатка» Н. Носов;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«Разговор о маме» Н. </a:t>
                      </a:r>
                      <a:r>
                        <a:rPr lang="ru-RU" sz="1400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Саконская</a:t>
                      </a: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«Подарок маме»  О. </a:t>
                      </a:r>
                      <a:r>
                        <a:rPr lang="ru-RU" sz="1400" b="0" kern="12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Высотская</a:t>
                      </a:r>
                      <a:endParaRPr lang="ru-RU" sz="1400" b="1" kern="12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«Мамина улыбка»</a:t>
                      </a:r>
                    </a:p>
                    <a:p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941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9281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Подвижные игры: «Курочка и цыплята»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 игры: «Назови ласково», «Как ласково дома меня называют»,  «Как зовут мою маму?»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Сюжетно – ролевые: «Моя семья», «Мама на работе», «Мама в магазине», «Мама парикмахер»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Дидактические игры: «Что такое хорошо и что такое плохо», «Мои хорошие поступки», «Найди цветок для мамы», «Кто чей малыш»</a:t>
                      </a:r>
                    </a:p>
                  </a:txBody>
                  <a:tcPr/>
                </a:tc>
              </a:tr>
              <a:tr h="1643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Музыкальная деятельность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разучивание песен о маме, прослушивание музыкальных композиций о маме.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 – творческая деятельность</a:t>
                      </a:r>
                    </a:p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Совместное творчество воспитателя и детей «Цветок для мамы» (поделки и рисунки)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Рисование детей «Милой мамочки портрет»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endParaRPr lang="ru-RU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29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родителями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Буклет «Как похвалить своего ребенка», 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Консультация «Поиграй со мной».</a:t>
                      </a:r>
                    </a:p>
                    <a:p>
                      <a:pPr lvl="0"/>
                      <a:r>
                        <a:rPr lang="ru-RU" sz="14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Совместный праздник детей, мам, воспитателей «Моя мама лучшая на свете»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00FF"/>
                </a:solidFill>
              </a:rPr>
              <a:t>Итоги проекта: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Праздник для мам «Моя мама лучшая на свете»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Вручение мамам подарков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Положительный эмоциональный настрой детей и их родителей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Тесное сотрудничество педагогов  с родителями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Обогащение знаний детей о близком и родном человеке – маме.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активного и пассивного словаря детей.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атери,свадьба\DSC_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1934" cy="3251790"/>
          </a:xfrm>
          <a:prstGeom prst="rect">
            <a:avLst/>
          </a:prstGeom>
          <a:noFill/>
        </p:spPr>
      </p:pic>
      <p:pic>
        <p:nvPicPr>
          <p:cNvPr id="1027" name="Picture 3" descr="D:\день матери,свадьба\DSC_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572000" cy="378619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4643438" y="285728"/>
            <a:ext cx="4000528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 «Милой мамочки портрет»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день матери,свадьба\DSC_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341786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14480" y="0"/>
            <a:ext cx="6500858" cy="12144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Стенгазета « С Днем Матери»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D:\день матери,свадьба\DSC_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457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автономное дошкольное образовательное учреждение  Детский сад №8 «Аюна» г.Кяхта </vt:lpstr>
      <vt:lpstr>            Паспорт проекта  Название проекта: «Мамочка любимая, самая красивая!» Вид проекта: познавательный, творческий,  речевой. Возраст участников: дети 4-5 лет Продолжительность проекта: 3 недели Участники проекта: дети группы, воспитатель, родители </vt:lpstr>
      <vt:lpstr>Цели и задачи проекта</vt:lpstr>
      <vt:lpstr>Ожидаемые результаты: Для детей: - Милосердие и забота о маме. - Развитие познавательной активности, любознательн ости. Для воспитателя: - Раскрыть образ матери в поэзии, в живописи. - Развитие у детей коммуникативных навыков, умение работать в команде. - Создание условий для проявления у детей, творчество воображения. -Расширение кругозора детей через чтение художественной литературы, знакомство с пословицами, разучивание стихов. Для родителей: Повышение педагогической грамотности родителей.</vt:lpstr>
      <vt:lpstr>Слайд 5</vt:lpstr>
      <vt:lpstr>Слайд 6</vt:lpstr>
      <vt:lpstr>Итоги проекта:  Праздник для мам «Моя мама лучшая на свете» Вручение мамам подарков Положительный эмоциональный настрой детей и их родителей Тесное сотрудничество педагогов  с родителями Обогащение знаний детей о близком и родном человеке – маме. Развитие активного и пассивного словаря детей.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№8 «Аюна» г.Кяхта </dc:title>
  <dc:creator>Администратор</dc:creator>
  <cp:lastModifiedBy>Аюна</cp:lastModifiedBy>
  <cp:revision>15</cp:revision>
  <dcterms:created xsi:type="dcterms:W3CDTF">2015-12-15T02:56:22Z</dcterms:created>
  <dcterms:modified xsi:type="dcterms:W3CDTF">2016-03-16T09:32:50Z</dcterms:modified>
</cp:coreProperties>
</file>